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1A9-3E76-4923-9999-2EF4E027E0E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7F2C-37B1-4E42-B1A3-F7765D0D5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1A9-3E76-4923-9999-2EF4E027E0E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7F2C-37B1-4E42-B1A3-F7765D0D5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1A9-3E76-4923-9999-2EF4E027E0E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7F2C-37B1-4E42-B1A3-F7765D0D5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1A9-3E76-4923-9999-2EF4E027E0E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7F2C-37B1-4E42-B1A3-F7765D0D5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1A9-3E76-4923-9999-2EF4E027E0E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7F2C-37B1-4E42-B1A3-F7765D0D5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1A9-3E76-4923-9999-2EF4E027E0E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7F2C-37B1-4E42-B1A3-F7765D0D50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1A9-3E76-4923-9999-2EF4E027E0E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7F2C-37B1-4E42-B1A3-F7765D0D5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1A9-3E76-4923-9999-2EF4E027E0E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7F2C-37B1-4E42-B1A3-F7765D0D5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1A9-3E76-4923-9999-2EF4E027E0E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7F2C-37B1-4E42-B1A3-F7765D0D5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1A9-3E76-4923-9999-2EF4E027E0E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EF7F2C-37B1-4E42-B1A3-F7765D0D5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81A9-3E76-4923-9999-2EF4E027E0E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7F2C-37B1-4E42-B1A3-F7765D0D5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16E81A9-3E76-4923-9999-2EF4E027E0E2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EEF7F2C-37B1-4E42-B1A3-F7765D0D50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partes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r>
              <a:rPr lang="en-US" dirty="0" smtClean="0"/>
              <a:t>/the body parts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la partes del cuer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28001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34440"/>
          </a:xfrm>
        </p:spPr>
        <p:txBody>
          <a:bodyPr/>
          <a:lstStyle/>
          <a:p>
            <a:r>
              <a:rPr lang="en-US" sz="6000" dirty="0" smtClean="0"/>
              <a:t>La </a:t>
            </a:r>
            <a:r>
              <a:rPr lang="en-US" sz="6000" dirty="0" err="1" smtClean="0"/>
              <a:t>nariz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715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8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816340" cy="1386840"/>
          </a:xfrm>
        </p:spPr>
        <p:txBody>
          <a:bodyPr/>
          <a:lstStyle/>
          <a:p>
            <a:r>
              <a:rPr lang="en-US" sz="6600" dirty="0" smtClean="0"/>
              <a:t>El </a:t>
            </a:r>
            <a:r>
              <a:rPr lang="en-US" sz="6600" dirty="0" err="1" smtClean="0"/>
              <a:t>pelo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886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0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76200"/>
            <a:ext cx="746760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9229"/>
            <a:ext cx="69056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La </a:t>
            </a:r>
            <a:r>
              <a:rPr lang="en-US" sz="8800" dirty="0" err="1" smtClean="0"/>
              <a:t>cabeza</a:t>
            </a:r>
            <a:r>
              <a:rPr lang="en-US" sz="8800" dirty="0" smtClean="0"/>
              <a:t> </a:t>
            </a:r>
            <a:endParaRPr lang="en-US" sz="8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600199"/>
            <a:ext cx="5429250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Los </a:t>
            </a:r>
            <a:r>
              <a:rPr lang="en-US" sz="8000" dirty="0" err="1" smtClean="0"/>
              <a:t>Hombros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48768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20940" cy="1143000"/>
          </a:xfrm>
        </p:spPr>
        <p:txBody>
          <a:bodyPr/>
          <a:lstStyle/>
          <a:p>
            <a:r>
              <a:rPr lang="en-US" sz="6000" dirty="0" smtClean="0"/>
              <a:t>Las </a:t>
            </a:r>
            <a:r>
              <a:rPr lang="en-US" sz="6000" dirty="0" err="1" smtClean="0"/>
              <a:t>rodillas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touch your knee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410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Los pies </a:t>
            </a:r>
            <a:endParaRPr lang="en-US" sz="8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5410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4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El </a:t>
            </a:r>
            <a:r>
              <a:rPr lang="en-US" sz="6000" dirty="0" err="1" smtClean="0"/>
              <a:t>estómago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1" y="1100138"/>
            <a:ext cx="3590374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1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Los </a:t>
            </a:r>
            <a:r>
              <a:rPr lang="en-US" sz="6000" dirty="0" err="1" smtClean="0"/>
              <a:t>ojos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62432"/>
            <a:ext cx="6172200" cy="39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6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Las </a:t>
            </a:r>
            <a:r>
              <a:rPr lang="en-US" sz="6000" dirty="0" err="1" smtClean="0"/>
              <a:t>orejas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648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9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20940" cy="548640"/>
          </a:xfrm>
        </p:spPr>
        <p:txBody>
          <a:bodyPr/>
          <a:lstStyle/>
          <a:p>
            <a:r>
              <a:rPr lang="en-US" sz="6000" dirty="0" smtClean="0"/>
              <a:t>La </a:t>
            </a:r>
            <a:r>
              <a:rPr lang="en-US" sz="6000" dirty="0" err="1" smtClean="0"/>
              <a:t>boca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571" y="1100138"/>
            <a:ext cx="4773082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70</TotalTime>
  <Words>26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Las partes del cuerpo/the body parts</vt:lpstr>
      <vt:lpstr>La cabeza </vt:lpstr>
      <vt:lpstr>Los Hombros </vt:lpstr>
      <vt:lpstr>Las rodillas </vt:lpstr>
      <vt:lpstr>Los pies </vt:lpstr>
      <vt:lpstr>El estómago </vt:lpstr>
      <vt:lpstr>Los ojos </vt:lpstr>
      <vt:lpstr>Las orejas </vt:lpstr>
      <vt:lpstr>La boca </vt:lpstr>
      <vt:lpstr>La nariz </vt:lpstr>
      <vt:lpstr>El pelo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body parts/ Las partes del cuerpo</dc:title>
  <dc:creator>Patricia</dc:creator>
  <cp:lastModifiedBy>Patricia</cp:lastModifiedBy>
  <cp:revision>8</cp:revision>
  <dcterms:created xsi:type="dcterms:W3CDTF">2015-01-19T20:19:45Z</dcterms:created>
  <dcterms:modified xsi:type="dcterms:W3CDTF">2019-11-10T03:18:32Z</dcterms:modified>
</cp:coreProperties>
</file>